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0050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756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933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177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6244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331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5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7368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179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925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464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ECFCC8A-9E89-4AF3-9677-FA2334F0C716}" type="datetimeFigureOut">
              <a:rPr lang="tr-TR" smtClean="0"/>
              <a:t>20.09.2021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1339A2E-CFA4-48DA-B9CC-1AD313D01CC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720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730829" y="1224150"/>
            <a:ext cx="8991600" cy="1645920"/>
          </a:xfrm>
        </p:spPr>
        <p:txBody>
          <a:bodyPr/>
          <a:lstStyle/>
          <a:p>
            <a:r>
              <a:rPr lang="tr-TR" dirty="0" smtClean="0"/>
              <a:t>Programlama Dilleri Proje Kodları ve proje </a:t>
            </a:r>
            <a:r>
              <a:rPr lang="tr-TR" dirty="0" err="1" smtClean="0"/>
              <a:t>arayüzü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220686" y="3529584"/>
            <a:ext cx="8399417" cy="2022130"/>
          </a:xfrm>
        </p:spPr>
        <p:txBody>
          <a:bodyPr/>
          <a:lstStyle/>
          <a:p>
            <a:pPr algn="l"/>
            <a:r>
              <a:rPr lang="tr-TR" dirty="0" smtClean="0"/>
              <a:t>2017-2021 beş yılın çıkmış </a:t>
            </a:r>
            <a:r>
              <a:rPr lang="tr-TR" dirty="0" err="1" smtClean="0"/>
              <a:t>Tyt-Yks</a:t>
            </a:r>
            <a:r>
              <a:rPr lang="tr-TR" dirty="0" smtClean="0"/>
              <a:t> matematik kapsamında sorulan sorular için bu soruları sistematik çözümünü gerçekleştiren bir programlama dilinin kodlarını ve proje </a:t>
            </a:r>
            <a:r>
              <a:rPr lang="tr-TR" dirty="0" err="1" smtClean="0"/>
              <a:t>arayüzünü</a:t>
            </a:r>
            <a:r>
              <a:rPr lang="tr-TR" dirty="0" smtClean="0"/>
              <a:t> oluşturduk.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7050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75657"/>
            <a:ext cx="12192000" cy="572464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91440" y="418011"/>
            <a:ext cx="508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Kümelerin Birleştirilmesi ve </a:t>
            </a:r>
            <a:r>
              <a:rPr lang="tr-TR" dirty="0" err="1" smtClean="0"/>
              <a:t>kesişimlerinin</a:t>
            </a:r>
            <a:r>
              <a:rPr lang="tr-TR" dirty="0" smtClean="0"/>
              <a:t> bulunması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484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64692"/>
            <a:ext cx="12192000" cy="589330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0" y="326571"/>
            <a:ext cx="521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Alt kümelerin oluşturulması ve Ekrana yazılması işlemi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119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3669"/>
            <a:ext cx="6309360" cy="5262595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0" y="757646"/>
            <a:ext cx="437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Antreman</a:t>
            </a:r>
            <a:r>
              <a:rPr lang="tr-TR" dirty="0" smtClean="0"/>
              <a:t> formunda kombinasyon hesaplama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6309360" y="757646"/>
            <a:ext cx="23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Kominasyon</a:t>
            </a:r>
            <a:r>
              <a:rPr lang="tr-TR" dirty="0" smtClean="0"/>
              <a:t> hesaplama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1593669"/>
            <a:ext cx="5865197" cy="52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71600"/>
            <a:ext cx="12192001" cy="54864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378823" y="418011"/>
            <a:ext cx="625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Küme </a:t>
            </a:r>
            <a:r>
              <a:rPr lang="tr-TR" dirty="0" err="1" smtClean="0"/>
              <a:t>gropupbox’ında</a:t>
            </a:r>
            <a:r>
              <a:rPr lang="tr-TR" dirty="0" smtClean="0"/>
              <a:t> kümelerin sonuçlarının yazılması işlemidir.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551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231136" y="233172"/>
            <a:ext cx="7729728" cy="1188720"/>
          </a:xfrm>
        </p:spPr>
        <p:txBody>
          <a:bodyPr/>
          <a:lstStyle/>
          <a:p>
            <a:r>
              <a:rPr lang="tr-TR" dirty="0" smtClean="0"/>
              <a:t>Program </a:t>
            </a:r>
            <a:r>
              <a:rPr lang="tr-TR" dirty="0" err="1" smtClean="0"/>
              <a:t>arayüzü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39589"/>
            <a:ext cx="8338726" cy="3618411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313509" y="2146075"/>
            <a:ext cx="11492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Etkin bir </a:t>
            </a:r>
            <a:r>
              <a:rPr lang="tr-TR" dirty="0" err="1" smtClean="0"/>
              <a:t>arayüz</a:t>
            </a:r>
            <a:r>
              <a:rPr lang="tr-TR" dirty="0" smtClean="0"/>
              <a:t> ile beraber üç katmanlı uygulamamızın </a:t>
            </a:r>
            <a:r>
              <a:rPr lang="tr-TR" dirty="0" err="1" smtClean="0"/>
              <a:t>veritabanı</a:t>
            </a:r>
            <a:r>
              <a:rPr lang="tr-TR" dirty="0" smtClean="0"/>
              <a:t>, web hizmeti ile gerçek bir program geliştirmeye çalıştık.</a:t>
            </a:r>
          </a:p>
          <a:p>
            <a:r>
              <a:rPr lang="tr-TR" dirty="0" smtClean="0"/>
              <a:t>C# dilini kullanarak yazdığımız programımızda veri yönetimi olarak kullanıcı arabirimi işlem ve veri yönetimi yolunu izledik.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1799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26893"/>
            <a:ext cx="12192000" cy="5131107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0" y="418010"/>
            <a:ext cx="909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Aşağıdaki kod parçacıkları ile program </a:t>
            </a:r>
            <a:r>
              <a:rPr lang="tr-TR" dirty="0" err="1" smtClean="0"/>
              <a:t>arayüzümüz</a:t>
            </a:r>
            <a:r>
              <a:rPr lang="tr-TR" dirty="0" smtClean="0"/>
              <a:t> açıldığında hangi butona basarsak o </a:t>
            </a:r>
            <a:r>
              <a:rPr lang="tr-TR" dirty="0" smtClean="0"/>
              <a:t>sayfaya (forma) </a:t>
            </a:r>
            <a:r>
              <a:rPr lang="tr-TR" dirty="0" smtClean="0"/>
              <a:t>gideceğini tanımlamış oluruz.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889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21307"/>
            <a:ext cx="12192000" cy="4236693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0" y="500230"/>
            <a:ext cx="11558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TYT-YKS Matematik formunda yılları seçerken kullanılan </a:t>
            </a:r>
            <a:r>
              <a:rPr lang="tr-TR" dirty="0" err="1" smtClean="0"/>
              <a:t>combobox</a:t>
            </a:r>
            <a:r>
              <a:rPr lang="tr-TR" dirty="0" smtClean="0"/>
              <a:t> seçim butonuna yılların eklenmesi ve diğer alanların</a:t>
            </a:r>
          </a:p>
          <a:p>
            <a:r>
              <a:rPr lang="tr-TR" dirty="0" err="1"/>
              <a:t>g</a:t>
            </a:r>
            <a:r>
              <a:rPr lang="tr-TR" dirty="0" err="1" smtClean="0"/>
              <a:t>örünürlülüğünün</a:t>
            </a:r>
            <a:r>
              <a:rPr lang="tr-TR" dirty="0" smtClean="0"/>
              <a:t> kapatılması sağlanır.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856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6413"/>
            <a:ext cx="12192000" cy="531158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0" y="537882"/>
            <a:ext cx="1027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Aşağıda görmüş olduğumuz kod parçacıkları ise seçilen </a:t>
            </a:r>
            <a:r>
              <a:rPr lang="tr-TR" dirty="0" smtClean="0"/>
              <a:t>yıla (2017-2018-2019-2021) göre hangi </a:t>
            </a:r>
            <a:r>
              <a:rPr lang="tr-TR" dirty="0" smtClean="0"/>
              <a:t>konuların ekleneceğidir.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460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21762"/>
            <a:ext cx="12192000" cy="473623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268941" y="779929"/>
            <a:ext cx="968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Seçilen konuya göre bileşenler </a:t>
            </a:r>
            <a:r>
              <a:rPr lang="tr-TR" dirty="0" err="1"/>
              <a:t>G</a:t>
            </a:r>
            <a:r>
              <a:rPr lang="tr-TR" dirty="0" err="1" smtClean="0"/>
              <a:t>roupbox’ın</a:t>
            </a:r>
            <a:r>
              <a:rPr lang="tr-TR" dirty="0" smtClean="0"/>
              <a:t> görünür olması ve ortak bileşenlerin, formüllerin yazılması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8894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0240"/>
            <a:ext cx="12192000" cy="493776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64509" y="574766"/>
            <a:ext cx="1206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Yıl ve Problem çeşidi seçildikten sonra  Soruyu gör butonuna bastığımızda  sorunun ve çözümünün ekrana geldiği işlemini yapar.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1304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74264"/>
            <a:ext cx="12192000" cy="4483736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182880" y="822960"/>
            <a:ext cx="643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Küme sınıfının oluşturulması ve kümeye eleman eklenmesi işlemidir.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4239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4035"/>
            <a:ext cx="12192000" cy="5603966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235131" y="418011"/>
            <a:ext cx="687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Kümenin boş olup olmadığının kontrolü ve ekrana yazdırılması işlemleri.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854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23406"/>
            <a:ext cx="12192001" cy="5748749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91440" y="431074"/>
            <a:ext cx="616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Kümenin sıralanması ve eşit mi denk mi kontrolünün sağlanması.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2825736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314</TotalTime>
  <Words>208</Words>
  <Application>Microsoft Office PowerPoint</Application>
  <PresentationFormat>Geniş ekran</PresentationFormat>
  <Paragraphs>19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Parcel</vt:lpstr>
      <vt:lpstr>Programlama Dilleri Proje Kodları ve proje arayüzü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Program arayüzü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Sevilay</dc:creator>
  <cp:lastModifiedBy>Sevilay</cp:lastModifiedBy>
  <cp:revision>11</cp:revision>
  <dcterms:created xsi:type="dcterms:W3CDTF">2021-09-19T15:29:29Z</dcterms:created>
  <dcterms:modified xsi:type="dcterms:W3CDTF">2021-09-20T13:12:45Z</dcterms:modified>
</cp:coreProperties>
</file>